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8" r:id="rId5"/>
    <p:sldId id="261" r:id="rId6"/>
    <p:sldId id="259" r:id="rId7"/>
    <p:sldId id="260" r:id="rId8"/>
    <p:sldId id="263" r:id="rId9"/>
    <p:sldId id="264" r:id="rId10"/>
    <p:sldId id="265" r:id="rId11"/>
    <p:sldId id="266" r:id="rId12"/>
    <p:sldId id="268" r:id="rId13"/>
    <p:sldId id="270" r:id="rId14"/>
    <p:sldId id="282" r:id="rId15"/>
    <p:sldId id="271" r:id="rId16"/>
    <p:sldId id="272" r:id="rId17"/>
    <p:sldId id="273" r:id="rId18"/>
    <p:sldId id="275" r:id="rId19"/>
    <p:sldId id="274" r:id="rId20"/>
    <p:sldId id="276" r:id="rId21"/>
    <p:sldId id="277" r:id="rId22"/>
    <p:sldId id="279" r:id="rId23"/>
    <p:sldId id="278" r:id="rId24"/>
    <p:sldId id="280" r:id="rId25"/>
    <p:sldId id="28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6" t="7509" r="3648" b="6583"/>
          <a:stretch/>
        </p:blipFill>
        <p:spPr>
          <a:xfrm>
            <a:off x="378691" y="258618"/>
            <a:ext cx="11508509" cy="6225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869" y="624559"/>
            <a:ext cx="2877318" cy="74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13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2" y="125796"/>
            <a:ext cx="1992840" cy="53922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9" t="10774" r="8432" b="34411"/>
          <a:stretch/>
        </p:blipFill>
        <p:spPr>
          <a:xfrm>
            <a:off x="517236" y="775855"/>
            <a:ext cx="11065164" cy="570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2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2" y="125796"/>
            <a:ext cx="1992840" cy="53922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4" t="66263" r="22101" b="17306"/>
          <a:stretch/>
        </p:blipFill>
        <p:spPr>
          <a:xfrm>
            <a:off x="665018" y="1154546"/>
            <a:ext cx="10806545" cy="451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59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2" t="10505" r="13113" b="30774"/>
          <a:stretch/>
        </p:blipFill>
        <p:spPr>
          <a:xfrm>
            <a:off x="1173018" y="452582"/>
            <a:ext cx="10058399" cy="61144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2" y="125795"/>
            <a:ext cx="2556258" cy="71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65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2" y="125795"/>
            <a:ext cx="2556258" cy="71471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57" t="10370" r="22614" b="80620"/>
          <a:stretch/>
        </p:blipFill>
        <p:spPr>
          <a:xfrm>
            <a:off x="2447635" y="2576945"/>
            <a:ext cx="7333673" cy="158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05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2" y="125795"/>
            <a:ext cx="2556258" cy="71471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2" t="10370" r="8058" b="56364"/>
          <a:stretch/>
        </p:blipFill>
        <p:spPr>
          <a:xfrm>
            <a:off x="554182" y="535709"/>
            <a:ext cx="11083636" cy="586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14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2" y="125795"/>
            <a:ext cx="2556258" cy="71471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4" t="43232" r="5625" b="14209"/>
          <a:stretch/>
        </p:blipFill>
        <p:spPr>
          <a:xfrm>
            <a:off x="628073" y="517236"/>
            <a:ext cx="10797309" cy="598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87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5" b="55690"/>
          <a:stretch/>
        </p:blipFill>
        <p:spPr>
          <a:xfrm>
            <a:off x="674255" y="665019"/>
            <a:ext cx="11083636" cy="58650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2" y="125795"/>
            <a:ext cx="2556258" cy="71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27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5" t="43637" r="8619" b="21346"/>
          <a:stretch/>
        </p:blipFill>
        <p:spPr>
          <a:xfrm>
            <a:off x="655782" y="498764"/>
            <a:ext cx="10861963" cy="60590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2" y="125795"/>
            <a:ext cx="2556258" cy="576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62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2" y="125795"/>
            <a:ext cx="2556258" cy="5761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2" t="10639" r="12927" b="43974"/>
          <a:stretch/>
        </p:blipFill>
        <p:spPr>
          <a:xfrm>
            <a:off x="720437" y="508000"/>
            <a:ext cx="11018982" cy="59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42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6" t="55488" r="8995" b="15017"/>
          <a:stretch/>
        </p:blipFill>
        <p:spPr>
          <a:xfrm>
            <a:off x="544945" y="535709"/>
            <a:ext cx="11194473" cy="57911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2" y="125795"/>
            <a:ext cx="2556258" cy="576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37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3" t="11938" r="29627" b="82088"/>
          <a:stretch/>
        </p:blipFill>
        <p:spPr>
          <a:xfrm>
            <a:off x="2798618" y="2475344"/>
            <a:ext cx="7093528" cy="17364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1" y="125795"/>
            <a:ext cx="2214513" cy="87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87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11043" r="9744" b="44378"/>
          <a:stretch/>
        </p:blipFill>
        <p:spPr>
          <a:xfrm>
            <a:off x="618836" y="489527"/>
            <a:ext cx="11074400" cy="58743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2" y="125795"/>
            <a:ext cx="2556258" cy="576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01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3" t="56161" r="6560" b="14882"/>
          <a:stretch/>
        </p:blipFill>
        <p:spPr>
          <a:xfrm>
            <a:off x="628073" y="517235"/>
            <a:ext cx="10945091" cy="59020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2" y="125795"/>
            <a:ext cx="2556258" cy="576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02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2" y="125795"/>
            <a:ext cx="2556258" cy="5761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2" t="10640" r="8245" b="38182"/>
          <a:stretch/>
        </p:blipFill>
        <p:spPr>
          <a:xfrm>
            <a:off x="609600" y="729672"/>
            <a:ext cx="11028217" cy="577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80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8" t="60741" r="9369" b="12997"/>
          <a:stretch/>
        </p:blipFill>
        <p:spPr>
          <a:xfrm>
            <a:off x="572656" y="489528"/>
            <a:ext cx="11157526" cy="58835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2" y="125795"/>
            <a:ext cx="2556258" cy="576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8506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13" b="30505"/>
          <a:stretch/>
        </p:blipFill>
        <p:spPr>
          <a:xfrm>
            <a:off x="600364" y="600364"/>
            <a:ext cx="11194471" cy="59389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2" y="125795"/>
            <a:ext cx="2556258" cy="576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4549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4" t="10640" r="24910" b="47071"/>
          <a:stretch/>
        </p:blipFill>
        <p:spPr>
          <a:xfrm>
            <a:off x="397164" y="480292"/>
            <a:ext cx="11249891" cy="60590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2" y="125795"/>
            <a:ext cx="2556258" cy="576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73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19394660">
            <a:off x="2798617" y="2604217"/>
            <a:ext cx="71027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AKSONESAVANH</a:t>
            </a:r>
            <a:endParaRPr lang="en-US" sz="4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0" t="11938" r="8994" b="49718"/>
          <a:stretch/>
        </p:blipFill>
        <p:spPr>
          <a:xfrm>
            <a:off x="572655" y="591127"/>
            <a:ext cx="11111345" cy="58096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1" y="125795"/>
            <a:ext cx="2214513" cy="87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57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2" y="125796"/>
            <a:ext cx="1521786" cy="5392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4" t="49831" r="6748" b="13266"/>
          <a:stretch/>
        </p:blipFill>
        <p:spPr>
          <a:xfrm>
            <a:off x="443345" y="461817"/>
            <a:ext cx="11379199" cy="46643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4" t="10640" r="19292" b="76835"/>
          <a:stretch/>
        </p:blipFill>
        <p:spPr>
          <a:xfrm>
            <a:off x="447674" y="5126182"/>
            <a:ext cx="11374869" cy="1283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70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2" y="125796"/>
            <a:ext cx="1521786" cy="5392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6" t="23300" r="19292" b="47475"/>
          <a:stretch/>
        </p:blipFill>
        <p:spPr>
          <a:xfrm>
            <a:off x="378691" y="387926"/>
            <a:ext cx="11406909" cy="614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55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2" y="125796"/>
            <a:ext cx="1521786" cy="5392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0" t="51581" r="6934" b="15287"/>
          <a:stretch/>
        </p:blipFill>
        <p:spPr>
          <a:xfrm>
            <a:off x="452582" y="387927"/>
            <a:ext cx="11323781" cy="608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52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2" y="125796"/>
            <a:ext cx="1521786" cy="53922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3" t="10624" r="12739" b="68259"/>
          <a:stretch/>
        </p:blipFill>
        <p:spPr>
          <a:xfrm>
            <a:off x="655782" y="526474"/>
            <a:ext cx="10935854" cy="585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76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2" t="10625" r="7684" b="44183"/>
          <a:stretch/>
        </p:blipFill>
        <p:spPr>
          <a:xfrm>
            <a:off x="489527" y="461818"/>
            <a:ext cx="11259128" cy="60128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2" y="125796"/>
            <a:ext cx="1992840" cy="53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34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2" y="125796"/>
            <a:ext cx="1992840" cy="5392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5" t="55488" r="9370" b="19327"/>
          <a:stretch/>
        </p:blipFill>
        <p:spPr>
          <a:xfrm>
            <a:off x="609600" y="803565"/>
            <a:ext cx="11074399" cy="552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0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58</TotalTime>
  <Words>1</Words>
  <Application>Microsoft Office PowerPoint</Application>
  <PresentationFormat>Widescreen</PresentationFormat>
  <Paragraphs>1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Century Gothic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lgni corporation</dc:creator>
  <cp:lastModifiedBy>lgni corporation</cp:lastModifiedBy>
  <cp:revision>9</cp:revision>
  <dcterms:created xsi:type="dcterms:W3CDTF">2026-07-05T14:43:25Z</dcterms:created>
  <dcterms:modified xsi:type="dcterms:W3CDTF">2026-07-05T15:42:02Z</dcterms:modified>
</cp:coreProperties>
</file>